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09-09-2013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09-09-2013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09-09-2013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09-09-2013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09-09-2013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09-09-2013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09-09-2013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09-09-2013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09-09-2013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09-09-2013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09-09-2013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8E9A3-D9A1-439F-B2B6-F96B10C28032}" type="datetimeFigureOut">
              <a:rPr lang="da-DK" smtClean="0"/>
              <a:pPr/>
              <a:t>09-09-2013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6408712" cy="936103"/>
          </a:xfrm>
        </p:spPr>
        <p:txBody>
          <a:bodyPr>
            <a:normAutofit/>
          </a:bodyPr>
          <a:lstStyle/>
          <a:p>
            <a:pPr algn="l"/>
            <a:r>
              <a:rPr lang="da-DK" sz="2200" b="1" dirty="0" err="1" smtClean="0"/>
              <a:t>Katjuscha</a:t>
            </a:r>
            <a:r>
              <a:rPr lang="da-DK" sz="2200" b="1" dirty="0" smtClean="0"/>
              <a:t/>
            </a:r>
            <a:br>
              <a:rPr lang="da-DK" sz="2200" b="1" dirty="0" smtClean="0"/>
            </a:br>
            <a:r>
              <a:rPr lang="da-DK" sz="1800" dirty="0" smtClean="0"/>
              <a:t>Tekst</a:t>
            </a:r>
            <a:r>
              <a:rPr lang="da-DK" sz="1800" dirty="0" smtClean="0"/>
              <a:t>:</a:t>
            </a:r>
            <a:r>
              <a:rPr lang="da-DK" sz="1800" dirty="0" smtClean="0"/>
              <a:t>	Musik: </a:t>
            </a:r>
            <a:r>
              <a:rPr lang="da-DK" sz="1800" dirty="0" smtClean="0"/>
              <a:t>Russisk traditionel</a:t>
            </a:r>
            <a:endParaRPr lang="da-DK" sz="1800" b="1" dirty="0"/>
          </a:p>
        </p:txBody>
      </p:sp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1 af 4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788024" y="4872841"/>
            <a:ext cx="36724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a-DK" dirty="0" smtClean="0"/>
              <a:t>Tågen drev hen over flodens vande,</a:t>
            </a:r>
            <a:endParaRPr lang="da-DK" dirty="0" smtClean="0"/>
          </a:p>
          <a:p>
            <a:pPr marL="342900" indent="-342900"/>
            <a:r>
              <a:rPr lang="da-DK" dirty="0" smtClean="0"/>
              <a:t>Alle </a:t>
            </a:r>
            <a:r>
              <a:rPr lang="da-DK" dirty="0" err="1" smtClean="0"/>
              <a:t>træ’r</a:t>
            </a:r>
            <a:r>
              <a:rPr lang="da-DK" dirty="0" smtClean="0"/>
              <a:t> og buske stod i flor.</a:t>
            </a:r>
          </a:p>
          <a:p>
            <a:pPr marL="342900" indent="-342900"/>
            <a:r>
              <a:rPr lang="da-DK" dirty="0" smtClean="0"/>
              <a:t>På den høje stejle brink ved floden</a:t>
            </a:r>
          </a:p>
          <a:p>
            <a:pPr marL="342900" indent="-342900"/>
            <a:r>
              <a:rPr lang="da-DK" dirty="0" smtClean="0"/>
              <a:t>Gik </a:t>
            </a:r>
            <a:r>
              <a:rPr lang="da-DK" dirty="0" err="1" smtClean="0"/>
              <a:t>Katjuscha</a:t>
            </a:r>
            <a:r>
              <a:rPr lang="da-DK" dirty="0" smtClean="0"/>
              <a:t> frem i solens spor.</a:t>
            </a: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pic>
        <p:nvPicPr>
          <p:cNvPr id="4098" name="Picture 2" descr="http://www.canticumhotels.com/sitebuildercontent/sitebuilderpictures/river_m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084899" cy="2734519"/>
          </a:xfrm>
          <a:prstGeom prst="rect">
            <a:avLst/>
          </a:prstGeom>
          <a:noFill/>
        </p:spPr>
      </p:pic>
      <p:pic>
        <p:nvPicPr>
          <p:cNvPr id="4100" name="Picture 4" descr="http://www.hedebol.dk/marienlystslot/Samling/Lundby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3240360" cy="2651695"/>
          </a:xfrm>
          <a:prstGeom prst="rect">
            <a:avLst/>
          </a:prstGeom>
          <a:noFill/>
        </p:spPr>
      </p:pic>
      <p:pic>
        <p:nvPicPr>
          <p:cNvPr id="4102" name="Picture 6" descr="http://www.schoolsforchiapas.org/assets/galleries/577/river-gir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196752"/>
            <a:ext cx="4512501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8028384" y="1886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2 af 4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211960" y="5157192"/>
            <a:ext cx="42484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a-DK" dirty="0" smtClean="0"/>
              <a:t>Hør! En sang om steppens ørn hun synger,</a:t>
            </a:r>
          </a:p>
          <a:p>
            <a:pPr marL="342900" indent="-342900"/>
            <a:r>
              <a:rPr lang="da-DK" dirty="0" smtClean="0"/>
              <a:t>Blåsort er dens fjer og stolt dens navn,</a:t>
            </a:r>
          </a:p>
          <a:p>
            <a:pPr marL="342900" indent="-342900"/>
            <a:r>
              <a:rPr lang="da-DK" dirty="0" smtClean="0"/>
              <a:t>og fra ham, hendes elskede, hun gemmer</a:t>
            </a:r>
          </a:p>
          <a:p>
            <a:pPr marL="342900" indent="-342900"/>
            <a:r>
              <a:rPr lang="da-DK" dirty="0" smtClean="0"/>
              <a:t>Brevene; men føler dog et savn.</a:t>
            </a: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pic>
        <p:nvPicPr>
          <p:cNvPr id="3074" name="Picture 2" descr="http://www.tourismsquamish.com/files/eagl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9"/>
            <a:ext cx="4824536" cy="3220378"/>
          </a:xfrm>
          <a:prstGeom prst="rect">
            <a:avLst/>
          </a:prstGeom>
          <a:noFill/>
        </p:spPr>
      </p:pic>
      <p:sp>
        <p:nvSpPr>
          <p:cNvPr id="3076" name="AutoShape 4" descr="data:image/jpeg;base64,/9j/4AAQSkZJRgABAQAAAQABAAD/2wCEAAkGBhQSERUUEhMWFRQWFBQVFxUYGBUUFxcVFRQVFBUXGBQXHCYfFxkjGRQUHy8gIycpLCwsFR4xNTAqNSYrLCkBCQoKDgwOGg8PGiwkHyQsKSwqLCksKSwpLCwpLCwsKSwtLCksLCwpLCwsLCksLCwpLCksLCwsLCwsLCwsLCwpLP/AABEIALQA8AMBIgACEQEDEQH/xAAcAAABBQEBAQAAAAAAAAAAAAAFAgMEBgcBAAj/xABAEAABAgQEAwUGAwYGAgMAAAABAAIDBBEhBRIxQQZRYRMicYGRBzKhscHRQlLwFCNicoLhM0NTksLxY6IVFiT/xAAaAQADAQEBAQAAAAAAAAAAAAACAwQBBQAG/8QALBEAAwACAQMDAgUFAQAAAAAAAAECAxEhBBIxE0FRImEUMnGRsSNCUoHRM//aAAwDAQACEQMRAD8AyNsU3aScoPW2a1apzD60IqaVsfh9lHmjt5n5j0681PkW1a2psAaUv0P1QV4Few8XE3v5HZRIMR3a2vd1RpyJJU4w7aqBJO79BzJrQXpalfPRAvB6fIRmBXKK7ioueuqbl43dudyNepp8EjEIpGlK1r4IU5/W68p2g988BKZijOyjrE3Fa3vfpcBSYkWzTU2eCSTtX4IE2pIpfoLqY2Xc8UzWB90H7LKlGoKy8+GuzhxJIItXRS24w6mjvh90CbhzmmzqeamQ5lzaVofFo/sp6wzT2+Tzxy3thWWxEZq5nA132Vhg4i5wsQdtSqfGjdo33TXZzRSnipUnCiwwCQ51dcorZKvBJnozo0bCoDXsIcPiqrxDwJniVa4ivVT8FnnC7gQrFDcTdozBTTHov6RNy4KBgUg6BGbDiGrSbG61CLw5BiQtBWmqzjjacoDsRccwUOwj2nRobckQ1FKZkOXp7y/1IMkb42w3sSReniqnJRy14NSi3E3Ev7RYVN6koC2Iul0sXOJK/IyVwafguNuDQGuKPYRiDnPo41JKzDBMTuAVouAQKkOC5XU46mhfuaphY7g2UHiMN7I/JOYbOgsAOqo/tKxCMyE4w7DdNnaSWhrfBknFzh+1RMhtVR8Ex90u40qQdb7qDHeTc3JuSmAF15hdvazUuD6C4M4gJghzjqKi+yzn2p8UOjR+yaaNbrTc7IHJcWRIMIMadqDogMxHL3FzjUk1JSMWDVbfselHmuPM+qsHA+G9vOMaakC58tFXQVsfsu4aDGNjO1dc+GybnrU/qZb0ahIYYGsHQIVxBxK2UYSSAAl49xjBloZzOAoFgfFnFkSei2qGV7refUrmvD630rhe7MT+ALMRO8egp6IxKwgGNqdvDqfmhb2/uxXmb30tT7oiXZYZqa2AHjYf3XWvwZ7EpoBJ1p6366IL2uV9rEF19/NFDE32vfS4qgnaZj1Jr4ALIRkvkkxQaGu/XzUNxv6fdSjDJIAuaV9L79E3LAVOmvlQI29IZK5H5SAT71m/l0r4o5h0BptXy0+SDxHl1ALD4n7BEZWGGipJqNfsOqmvbHpFjhYa2lmNrzsfqlxpEAaAf0j6ITAa4d6tBsDr6KcI4sS9za7GpHWmqDVI8mhyWloYIqa300CsMKKAaNFadCgsvFZtEP8Atr9FMdOvzOaxpdQm5NATXkPFZVM1SifOy5cMzq25BrfiV3B8UFcjK63P25oLGx6KYjoLGlxbYupRpI1A31U2TiPhhxc3vZSc2wH3U1MLJH07I/Gsu2KbarPJ3DC2tlosICLevmh89LNBIdSqXiy1iOcm/Jm7mLlFZcTwF7hVjCfAIFGkXs95hHkurjyza4HKtjDXkGoV34S4wyDJEPgVR0ppotyY1a5NpbN74fx8xn0ZopPH0RrZdznEUofkse4W4uMtEq6paivGPHv7VDyM0OqhnFkm9a4FpMpcR9T5ph4olZl6IV0ktDtDZXgvLoRGi2hX7CfaL2EHLQkgUACz9TG4W8trRKuZf5hdJe49jePxJl5c9xps3YLuBR2teC5DokEg3XYcEla5nt7UeaXaT4kAhzW6ijSKGo7wrrsabKUP8RrdRd3pp4UIKjS76F4AFCAam3umtRexOimycAiHcVJoSdRTYVGiKgTs8+jTQA1ty9622qFQQA4WJFP1T9bIjODuOzWt8RoEPhOsByOavTReXCBkamDSyRAdQJcwytTeyZgvp9F5+CiAo2JlsLu3PL+6LywIbUNLjtaoHqhOCSnaxWtrQVufiUWxabpELIbssNlgeZGpKncjG/YjvmIubvH4j4lFpKIC03o3c+HIFAYsQn3nNIPIa+ikQZsRXCGyzRSp+nVebfsao2H5Y9qQLhmYWsKgeHM/JXaC1gLTT3gD8vqFUZKDlAAR2ViEgDcWCndvY1wFRJsaagC5JPmaqBxYcklGeypcQBbYOIBPopgJI9EC4nxZoaZdrwHFpc+pAJaKkNHNzqelUMhZE3JU8A4gLCGRFPxKbbE7w2Kr8SEHG2vRGsO4ZiRRmqafBDlcJbfByVSa0XjhEQogaKjw3VqneE4LmE0HosYayYlYwyXNba3V5bjM9EhjLCoSNa2U8zMPu3tM2dFT4z4JhsJfD7p5DT0WfuYQaLUMZwefisOZrac6lUCYwGO15a5hr6rpYcifuMTBpC4Cn5mRiM95hHkotVUufAxIVVJJXlxEadXgvAK44Vwc50MOLCaitUu7UeTKrSAmEyYzAuCtMJrTRgFymZLDcp05qVDeIZrvVSXW3sgq3T5OzvCbcubdV84dlJFPNWp2PZxlCSzBM/euQlrI5/MEmUWEzvgV/CCfO9L9EVgvqwCgFtrClr3Q3D3UigWOZpH18tEUc+oJ6DkPJdC/JQyHPgiGa3qR8DyUOXFHGvL03F/NS5qHmLW/mOY0vQEgD5FdMq3tHAaZTTqQQPLb1XnWkbK4B8Z2ul69NTsFFhNJIA3ta6mxpYgG23gi/s+kO1xCCBcDO8+DWH7hMxz3tL5CddstkfBv3YLn22+9ua7FmC49xttyaX6eCuvFfCIe/NDDm61tY76qrQZF7TlAvSvisz4KxN/AWHJOX9QRNSji0mlGi526aIhw1hpPfopL5Nxq11qtNCRTMQa28EawLK1oafNT72tFOu1jnaGH16C5r0CQ7HIrNRDh10zuq7p3G3VhhYTDijUio2NPiu4V7PoEF+epceZufMofS9wpog4DicZ8UMigCundLajndG8P4VYyZfHfV0R1qm4ANqDySZqA1jxpXYou2Y7mbkL+AuvPGpW0b37emZj/APWjmdl2c4eQJA+CtOFzYgw8rrKPh8V5qXNpmJPqap/EoDXMI6arkZN5PJyGteCDDnO1jVDatG61bAWMLBYaLPOF5ZraVV6ZFDG91BOp/QKHzsOR5FrmkUVDxHBWiMai2ytkri3d7yhmK2I+tlbHbfMjG0ykY3w62Iw2WRY7hZgRCCLbL6UiyIKyL2p4c1tDvVU425pHpemZtReonMllwFW7HbH8Ng5orAd3BfRGASTTAbT8qwDDW/vGfzBfQGATrOwFxoFLlf1cibfIE4ik4bQTQNKpEWRcQTS16K8YzAMR+tW6oViBYxlDyUzvngmfkozIuRwJV6wfF2dmNFSokLM8kc1yJDLTuEdyqPSAoUYNeaCvdIBO3I+llLlXnIDSp+lbFDx7hJ5k1t4abKbCmcrdKilAK20qL+qvZUzhJ7VpJplbWtNct6W9E5Fr2jSLVaT51qfomZuHRla1cbE00BPTwU3EiKBzj3tRalaDQ02oED5NQjFG90UFyTfpSpTvA83EhT8J0Jhee80tBp3SKOJJ0AF78kiZjDI0uADgWmg2BBrfzC5gU+6FEcYb8ocMpp73Ma7I8FKWnRtp0no0nGPaHAZFdDcx0SmuQBwryqTQ0QTiifgRoHbQyWRQO4Lgt51Gm1N0DYQXtNrm/wBSpD3QiMtai+myfXXVW50tMGelS003sHSXFb4gyRGNJ0rUsBPUC1UUgtrfQ/VBsGwQl5LwMtaU38fBWp+CFjQ6F3h+Tf8Ap5nogXS1a7pHvNKeqY7ITzmmhVnkp2oVVk4zXDr118xsi0rEp4KR8FS4CE/Ba45s+Ujwp8VzCC178giF9feP4R0FLKJHw0RCDv6j0NkXwqREKhJqdOQA6AJdba0a+3sp75CZwpgbtVVPFpN1SAd1NxniPs7BVx/EgdWqnrFPsch6Hm4jksdlZMLxYuh1JVDmcQa41RvDZ/8Ad2KUsfybEbYbmuJQ12UG+lFOwmYJOqyrEMSc2OTyVpwHHSbCtSjcdi4CpaNDi4iGC6yT2m4qIhp1VlxKecbkmg2WbcUxQX2NU/DXc0DPLBDXWTJK6Skq9IoSJuHuOdviPmtz4clx2QtamqwuXiUoeS0Th3i4BrW56aClVJnT8iLfJe5yVo0kLPMYlosRxoDQLSZCbbEhmiZfJMuVK+OQe1MyeShlj8rlY/2RhGyiY5CAikhQnz5Fka+rkHSRUQO6G8yKn52T0V2YtaBbf08OSQ9x/wCqapMJ9H1AtWnTRdIcuSVGdVzWfmBrXS9hboE1HibX9wtqfjbnSiRNRauaKb1636rocNaUsT6rEjG9IYMycpbvp6WTUKLTxCbUzDpQPP63W9o6eDpiueAGvp0Nv+0Qly+HTNcbHTyT8LC4YFK+qmOknCGWkFw2PyQ9r9kOVIRAxdvgUUw3G+9SpykU8DX5KuQMFc4uIrUCvjTVTpLCIjTX8NKkn4fFFjy1hpVLCvHOSe1ltOHNju7pyRedaZ/uUQk8BiNs91eoCrwxBzaHR4NRTktCkpntYbHj8TQfPQ/FM6uJyr1se18/9B6enH9K+fj/AIAg10N5adNidwuzM0/LmaKga05fm6hOx5sds+BEtW7HdHaA+YIUrDe47I/wB6fZVR0eLLiWv3+5JmyWqcspGJNMWpr4IK7DSfxUV1444ffLtMxBbWHbtGi+Qn8Q/gJ9Fn7sZdyquPeDJjrtYint8CnSpG6kyuIZBlJKDxcQcTVNOmCVvZvyHFVJZJCA2JFLneStsq+HDbWwWYsn3jRJjYjFd+Ir3p74Hzk+UWjijicAlsM66qlTMcvNSvOhuJvVJEA8kcY5jwClK5EKZLymbRMiXPJTZR5aa0Rtg3XHAQgYTlZU0QkRMryRzRWNiJLaAIYYBJqhT+Rape5oPD3Fg7IAuoRqnpjjcd6h6LOmS7tlNgYU9w1U9Y592B3a8MfxPHi99UKiYiai+6Lw+FHu/EpB4LtXMfRbN45CTn3AryNjY72t0UeFFNjuDyFNKfJdc45QNj3qeN0xCNgrUh2uBbXXFba6J1j+aaiO93oKdaVouxH7DpU/JFoxrYqSw10eKIcO5cTfSgGrjyFFoMnwxDhMyMufxP3J+3RRuAMIowxSO9E0/kB+pv5K8QJMLvdH00zHfS5f8EHUZ267V4QFwzhaG053DM7at6eSLzMkBXugkCpaPfp0bvbZEYbLL01K5xUWcLg7g7UVKmZ4SEq6fLKxMSII7aFcXDrHSm41BCDNDo5yNI6kfVXqSeHVcKB4OWI3YnnTqEmXweFCccjA0OqfVc7qOim8ipf7Rfh6pzDT8+xnb8Oex9xQgkH+6tvB06QXQ/wkZwORFnU+CJ4lhrSM9Oh8OarzB2MUOGxqP1uDoVU+mmsbmRM9Q5yKqCfE8oYhzwqGKy7QdHtPvMJ20qDsU9gs22LDIfVjm7Os5h3aeY5I3hcqJloeKAVoa6g9ANUZlsHloDi92UvIoXPI05U0HzXHw1lwU5aOpl9PKk0Q5COOy7OKA4EOaakXabUPkqTMeyuA4ns45aakgOAcANhsT4rQIk5Lf5cJj/4soa31pUoVHjws5dRvI5G2HIW+qjz5Kt7bQ1YMb47WZ3N+yaYae46E8c82X4EKvYnw1El4hhxW5XDzBHMHcLaGTbKgBr/Q0/sno+Fw4+XtIYcBoTqOd+XRIfjaJsvRpr6HpmDtw7onIeGV2X0NK8Iy1Kthtp4BSofC0AaQ2+gSPUp/2kX4XL7s+eWYIfyn0KWMAcdGH0K+i24FCH4G+iWMIhj8I9Fm7+Dfwtf5HzceHn/6bvQrgwGJ/pu9CvpP/wCJh/lHoujCoY/CPQIk8nwe/CV/kfOsHhOO7SC70opsL2fTR0gn1X0EyTaNh6J0QwESm38GrpPmjAoXs0mz/lgeaIyvs6mx+FvqVtmQLuULHjp+4a6SflmVyvs/mNy0eqJM9nziKOcPJaGAurPw+/cNYJR8bxZlz7uNXC3lsm2afq99khxoa89V4DQjl8V0Rmhbn3G6clZcxHNht1c4N9T9Poo7j8gj3BEtnm2/wNc7zoAPmm4Y77U/LBt9suvg1PDJRsKG0CwAa1o/hFh8kWhg9FBc0WU6E9fTM4i5OmIRUHRPwX1CjxX1HivS8W/wQNcBp6YPxFroEwyM33In7uINhU913kfmjUw2rKgafopmfle0hlvp4pODzWZlDqO64dRb9eKF8rYyeHolQYdG0KreP4Vlu3Q1y+O7SrSWpyDhojsew73B5OGiBZO3l+BtR3cIr3AeKDOYRPvC38zdvGnyVrxbChFFdHDf7grO8Uwx0vFzCoqdR+Fw+q0XhjGBMwr07RlA/rycPH5qPrMf968D+mya+n3K4+SArnMQgbEUH+1qXBijLSHDPjZoJ8Vc5qVDmkOFQUIOBgWa4jfYrjVifmTrTlT/ADAaDFjC2Rjf5nEn/wBQi0qXD3nD+mtPih2I4TMC8KKD0LWg+qEy+LTEN2WYAA/NSn9khqp8pjO6X7l5lo5aai31RiFMBwqPPxVPl561QU9NYkWMLm11AKVb7Z2hWXWm/gtYihe7cc1nZx+JW7rKPN468izjVS+vRD66+DSXTrRuEls+wmgIWSnEolaucV1mPZDXMt9bIB+I+xrojjmumKOayYcXOzVDk5F4ze6wJRetSXg38QjUXTjRuEpkwDoVlMTGXm5JU2T4mcCKJfr0asyNOCUXAKpDiJwbU0UCNj8aJoaBURnb4meRnf8AB82RjpTxSm0qAT57dDZJI05Ln0+VV0TfY5EIqaXG3grh7NIFYsV3JgaPFzq/8VTX3Nld/ZmbxfFn/JV9F/7T/v8AgT1PGJmi/wBlMbanJQnaKUH2ovoWcdHnOS4QumqJ6FqsZ5eScxD6dnH6RBX+puvqPkiMNDseFIYiDWG4O8tHfBJl86KWvp2WWWkw9h50JXMGbQkJ/AIocwHmFIZCbDBc40uufdtOpZZM7SZA4lwVsaCXU7zbnqB9QqVhc26UjNcNNCNnNOo+3gtQkZpkRtWmouP0FVeL+GmhhiQxbcflPMdEfT5Vziv3AzY3+eS0S80yKCYbg4DXmLA0I2NCPVMxKZqUrz6eaziHITDo8F8tEMJ7peC+I8afloR+KuXQrRITCbuJ5navouLWVqqjXh6Ot6KUzW/K2KmJO/d8aW+ahfsYiAgtzDQ7hLmXEuFy0blSIRGrHNLfG/LzWrK0+fALxrXBXZvBjBeC3/DNg3drhtU6hCuLcXECE3m53yFfsrlifehk8qHzBWTe0yZrFhM5NcfMmn0Sc8rwvcVlyNYab8+CG/iipUlvELANVTAV0qN4ZOL6lFqdxC1yHTuJA6INlKSFqxJHnTYSlprqjeEjM4VVSLyFIhYq5mhWXHd4ChpeTR5yXAZWqAxcQDTqq9H4piObSqVgMk+ajAEnI3vPPJvLxOnqgjp6b5Ht74kveFTLojA93u/hHPr4IpCjIe5wAoLAUAGwA0C9DmKLq4sc41pFcrtWjCyaVHI+S8BrfkkuXsq0YIKuHs1i0mHt5sB9Hf3VRKO8DR8s7D/izN9QT8wqOlrtzS/uLzreNmukp6qj5qkJ8r6U4YqGpUt7yjQwn2GmiGgkE4Y6JnEpUOgvB5H5FSpNlRVSZiF3T+vBROtUXTO5BnBc4TKCpuwlh/pt8qKXi8+XOPIWAQbh0jI4N0dEef8A3I+gSpmczOJBtW3lZZUJ3sZD1AXwKOW5qaIpMT1Yb2auLXBo1JOU0FEKwZhd3WCp3Ow8SrJJyLYd9Xbu+3IKHqMkzX3KscbkhYdIdnDYHABwY0EcqClPJSXxBpUKZFaN0Kn3iHcf7iuY029lSfAqIwHUW/WyCzkSG5vY5jDcXVD20Pq3cKLiOOl1m2rvuUjCsBEWpiOcDUWBAt1NETx7RjypMOy8ANlqB2fukl35juVj3tCi1mgOUNvxJK3CHLgMygUAbQAaAUosG46f/wDuePyhg9Gj7pWZacok6h7xP9UA2Q+ikwmNS4040tAC52jA2u6mpnN7UeflJoozsoKhRYxJsvBh3W9uvJvakKjP5Jm6UQuhpJoLk2AHMo+AkKw/DXx4jYcMVc4+QG7jyAWnYZhjJaEIbL7udoXO5/YKNw3gglYXe/xnjvn8o2YD036og8qmJ1yXY47Vt+RERyjOBUghcomNDDEqWXAvBeBQmiSiXDETLNwD/wCVvxNPqhqeko2SIx35XtPo4FHD1SZ6luWjcmi6fDlHhGp8k80WX1Z8+PMKnQNB1UFosFLlIwF3GgaCSeQCXfgOfIbhOENtSg+N4+GQ3uAqQ006nRo9SExExARDmOmwPJVXiTEhnbCzWzZn+DLgetFD27e2dHaS0g1JTXYyxNbhoA/md3R8bpHC+Ax5l1a5IIN37n+Fg3PXQKRwngjp0F0VpbLNIo3QxHDmdmit6a1WjQ2NhtDWgNaBQAWAHIBRdR1i5nH+5Tj6d8Ov2GJaUbBZlZZo+PUncqBOYtlP1ScUxUNBuq7Nz9QXONGgE3tQc1yuaZelpFgicTBzHA1bY0d5LPcf9oEJoLQ8xXDYVpX+bRDMaxZ0wA1lRCNeYzgGgJ6WNkCZghc+li0iwpS9b/BH2ZE9aClYu3dP/SLDwJj8WaniHkCGIMQhg0rVtDU3JWiPxqDLlrXvHaO0hihcfEfh81nWHS3YOBB7N7mllQaEg0JAptZNTEJgAdCDu0ZEFSad8OBcb1q4ju3N+9S9ArMepSmiPKlVOp4NNfjMR5I9xo2GpHUrFeLYpdOx6f6hHpb6LV5Gda+E2LtkDj0yjvfIrH5iaD4r3/me53PUkrn51rK0J6pr05XyRGsI1SHJceMSmWgpejna9zrV1z1wWSXGqwLRwlXLgrAqD9piC/8AlA+hf9kjgTgz9pPbxxSXYdNDFcPwj+AbnyVsfGzHbwAoPAAaBPnG9JsqwQt7Z5z6pJK6Qm3OTyo45yQ56biPUCcn6BLutBTOzLWwBXdKMAVpfXovLyIFiHQB1XOwHVcXl402rA3VhQydTChk/wC0Ik1i8vL6uH9KOBXljzYdkuEaPFNvA+oOq8vIa8MKPKLBM4ayKwZmi7ToANvCyz3hTh+FGmWtiAkXOtzl2J1ovLy+e6ynpI73TJcs1qVhNY0NYA1oFABYAIbi0y4CxXV5c4pXkqsVxdclAcaOd/Zk9zKHU5mtL815eV/QpPJyTdS2o4FSUEOdFhkd1haG8xVoOvikQpJpNLjTSlV5eXa7VTnu+/8AJze5zNa+xLgSdyC95F9TW3KtKlaHJ8NwGwWfu2mrQTma11yATqF5eSeslTrtWg8Ddb2VjjDDWQJCYdBHZ3pRvu94gOIG1a7UWLdkvLy4nUr6zc3KR4QQn4EsKHVcXlJQgj9gL6o9wxwvCmIrWPc8AkVyloNz1aV1eTI5pIOEa3MQhDYIbAGsYA1rRoA3T9dVVxC+q8vLr9Sl2yNwP6qFFlk0+GvLyiKiDONsq3iRPNdXlJlKc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078" name="AutoShape 6" descr="data:image/jpeg;base64,/9j/4AAQSkZJRgABAQAAAQABAAD/2wCEAAkGBhQSERUUEhMWFRQWFBQVFxUYGBUUFxcVFRQVFBUXGBQXHCYfFxkjGRQUHy8gIycpLCwsFR4xNTAqNSYrLCkBCQoKDgwOGg8PGiwkHyQsKSwqLCksKSwpLCwpLCwsKSwtLCksLCwpLCwsLCksLCwpLCksLCwsLCwsLCwsLCwpLP/AABEIALQA8AMBIgACEQEDEQH/xAAcAAABBQEBAQAAAAAAAAAAAAAFAgMEBgcBAAj/xABAEAABAgQEAwUGAwYGAgMAAAABAAIDBBEhBRIxQQZRYRMicYGRBzKhscHRQlLwFCNicoLhM0NTksLxY6IVFiT/xAAaAQADAQEBAQAAAAAAAAAAAAACAwQBBQAG/8QALBEAAwACAQMDAgUFAQAAAAAAAAECAxEhBBIxE0FRImEUMnGRsSNCUoHRM//aAAwDAQACEQMRAD8AyNsU3aScoPW2a1apzD60IqaVsfh9lHmjt5n5j0681PkW1a2psAaUv0P1QV4Few8XE3v5HZRIMR3a2vd1RpyJJU4w7aqBJO79BzJrQXpalfPRAvB6fIRmBXKK7ioueuqbl43dudyNepp8EjEIpGlK1r4IU5/W68p2g988BKZijOyjrE3Fa3vfpcBSYkWzTU2eCSTtX4IE2pIpfoLqY2Xc8UzWB90H7LKlGoKy8+GuzhxJIItXRS24w6mjvh90CbhzmmzqeamQ5lzaVofFo/sp6wzT2+Tzxy3thWWxEZq5nA132Vhg4i5wsQdtSqfGjdo33TXZzRSnipUnCiwwCQ51dcorZKvBJnozo0bCoDXsIcPiqrxDwJniVa4ivVT8FnnC7gQrFDcTdozBTTHov6RNy4KBgUg6BGbDiGrSbG61CLw5BiQtBWmqzjjacoDsRccwUOwj2nRobckQ1FKZkOXp7y/1IMkb42w3sSReniqnJRy14NSi3E3Ev7RYVN6koC2Iul0sXOJK/IyVwafguNuDQGuKPYRiDnPo41JKzDBMTuAVouAQKkOC5XU46mhfuaphY7g2UHiMN7I/JOYbOgsAOqo/tKxCMyE4w7DdNnaSWhrfBknFzh+1RMhtVR8Ex90u40qQdb7qDHeTc3JuSmAF15hdvazUuD6C4M4gJghzjqKi+yzn2p8UOjR+yaaNbrTc7IHJcWRIMIMadqDogMxHL3FzjUk1JSMWDVbfselHmuPM+qsHA+G9vOMaakC58tFXQVsfsu4aDGNjO1dc+GybnrU/qZb0ahIYYGsHQIVxBxK2UYSSAAl49xjBloZzOAoFgfFnFkSei2qGV7refUrmvD630rhe7MT+ALMRO8egp6IxKwgGNqdvDqfmhb2/uxXmb30tT7oiXZYZqa2AHjYf3XWvwZ7EpoBJ1p6366IL2uV9rEF19/NFDE32vfS4qgnaZj1Jr4ALIRkvkkxQaGu/XzUNxv6fdSjDJIAuaV9L79E3LAVOmvlQI29IZK5H5SAT71m/l0r4o5h0BptXy0+SDxHl1ALD4n7BEZWGGipJqNfsOqmvbHpFjhYa2lmNrzsfqlxpEAaAf0j6ITAa4d6tBsDr6KcI4sS9za7GpHWmqDVI8mhyWloYIqa300CsMKKAaNFadCgsvFZtEP8Atr9FMdOvzOaxpdQm5NATXkPFZVM1SifOy5cMzq25BrfiV3B8UFcjK63P25oLGx6KYjoLGlxbYupRpI1A31U2TiPhhxc3vZSc2wH3U1MLJH07I/Gsu2KbarPJ3DC2tlosICLevmh89LNBIdSqXiy1iOcm/Jm7mLlFZcTwF7hVjCfAIFGkXs95hHkurjyza4HKtjDXkGoV34S4wyDJEPgVR0ppotyY1a5NpbN74fx8xn0ZopPH0RrZdznEUofkse4W4uMtEq6paivGPHv7VDyM0OqhnFkm9a4FpMpcR9T5ph4olZl6IV0ktDtDZXgvLoRGi2hX7CfaL2EHLQkgUACz9TG4W8trRKuZf5hdJe49jePxJl5c9xps3YLuBR2teC5DokEg3XYcEla5nt7UeaXaT4kAhzW6ijSKGo7wrrsabKUP8RrdRd3pp4UIKjS76F4AFCAam3umtRexOimycAiHcVJoSdRTYVGiKgTs8+jTQA1ty9622qFQQA4WJFP1T9bIjODuOzWt8RoEPhOsByOavTReXCBkamDSyRAdQJcwytTeyZgvp9F5+CiAo2JlsLu3PL+6LywIbUNLjtaoHqhOCSnaxWtrQVufiUWxabpELIbssNlgeZGpKncjG/YjvmIubvH4j4lFpKIC03o3c+HIFAYsQn3nNIPIa+ikQZsRXCGyzRSp+nVebfsao2H5Y9qQLhmYWsKgeHM/JXaC1gLTT3gD8vqFUZKDlAAR2ViEgDcWCndvY1wFRJsaagC5JPmaqBxYcklGeypcQBbYOIBPopgJI9EC4nxZoaZdrwHFpc+pAJaKkNHNzqelUMhZE3JU8A4gLCGRFPxKbbE7w2Kr8SEHG2vRGsO4ZiRRmqafBDlcJbfByVSa0XjhEQogaKjw3VqneE4LmE0HosYayYlYwyXNba3V5bjM9EhjLCoSNa2U8zMPu3tM2dFT4z4JhsJfD7p5DT0WfuYQaLUMZwefisOZrac6lUCYwGO15a5hr6rpYcifuMTBpC4Cn5mRiM95hHkotVUufAxIVVJJXlxEadXgvAK44Vwc50MOLCaitUu7UeTKrSAmEyYzAuCtMJrTRgFymZLDcp05qVDeIZrvVSXW3sgq3T5OzvCbcubdV84dlJFPNWp2PZxlCSzBM/euQlrI5/MEmUWEzvgV/CCfO9L9EVgvqwCgFtrClr3Q3D3UigWOZpH18tEUc+oJ6DkPJdC/JQyHPgiGa3qR8DyUOXFHGvL03F/NS5qHmLW/mOY0vQEgD5FdMq3tHAaZTTqQQPLb1XnWkbK4B8Z2ul69NTsFFhNJIA3ta6mxpYgG23gi/s+kO1xCCBcDO8+DWH7hMxz3tL5CddstkfBv3YLn22+9ua7FmC49xttyaX6eCuvFfCIe/NDDm61tY76qrQZF7TlAvSvisz4KxN/AWHJOX9QRNSji0mlGi526aIhw1hpPfopL5Nxq11qtNCRTMQa28EawLK1oafNT72tFOu1jnaGH16C5r0CQ7HIrNRDh10zuq7p3G3VhhYTDijUio2NPiu4V7PoEF+epceZufMofS9wpog4DicZ8UMigCundLajndG8P4VYyZfHfV0R1qm4ANqDySZqA1jxpXYou2Y7mbkL+AuvPGpW0b37emZj/APWjmdl2c4eQJA+CtOFzYgw8rrKPh8V5qXNpmJPqap/EoDXMI6arkZN5PJyGteCDDnO1jVDatG61bAWMLBYaLPOF5ZraVV6ZFDG91BOp/QKHzsOR5FrmkUVDxHBWiMai2ytkri3d7yhmK2I+tlbHbfMjG0ykY3w62Iw2WRY7hZgRCCLbL6UiyIKyL2p4c1tDvVU425pHpemZtReonMllwFW7HbH8Ng5orAd3BfRGASTTAbT8qwDDW/vGfzBfQGATrOwFxoFLlf1cibfIE4ik4bQTQNKpEWRcQTS16K8YzAMR+tW6oViBYxlDyUzvngmfkozIuRwJV6wfF2dmNFSokLM8kc1yJDLTuEdyqPSAoUYNeaCvdIBO3I+llLlXnIDSp+lbFDx7hJ5k1t4abKbCmcrdKilAK20qL+qvZUzhJ7VpJplbWtNct6W9E5Fr2jSLVaT51qfomZuHRla1cbE00BPTwU3EiKBzj3tRalaDQ02oED5NQjFG90UFyTfpSpTvA83EhT8J0Jhee80tBp3SKOJJ0AF78kiZjDI0uADgWmg2BBrfzC5gU+6FEcYb8ocMpp73Ma7I8FKWnRtp0no0nGPaHAZFdDcx0SmuQBwryqTQ0QTiifgRoHbQyWRQO4Lgt51Gm1N0DYQXtNrm/wBSpD3QiMtai+myfXXVW50tMGelS003sHSXFb4gyRGNJ0rUsBPUC1UUgtrfQ/VBsGwQl5LwMtaU38fBWp+CFjQ6F3h+Tf8Ap5nogXS1a7pHvNKeqY7ITzmmhVnkp2oVVk4zXDr118xsi0rEp4KR8FS4CE/Ba45s+Ujwp8VzCC178giF9feP4R0FLKJHw0RCDv6j0NkXwqREKhJqdOQA6AJdba0a+3sp75CZwpgbtVVPFpN1SAd1NxniPs7BVx/EgdWqnrFPsch6Hm4jksdlZMLxYuh1JVDmcQa41RvDZ/8Ad2KUsfybEbYbmuJQ12UG+lFOwmYJOqyrEMSc2OTyVpwHHSbCtSjcdi4CpaNDi4iGC6yT2m4qIhp1VlxKecbkmg2WbcUxQX2NU/DXc0DPLBDXWTJK6Skq9IoSJuHuOdviPmtz4clx2QtamqwuXiUoeS0Th3i4BrW56aClVJnT8iLfJe5yVo0kLPMYlosRxoDQLSZCbbEhmiZfJMuVK+OQe1MyeShlj8rlY/2RhGyiY5CAikhQnz5Fka+rkHSRUQO6G8yKn52T0V2YtaBbf08OSQ9x/wCqapMJ9H1AtWnTRdIcuSVGdVzWfmBrXS9hboE1HibX9wtqfjbnSiRNRauaKb1636rocNaUsT6rEjG9IYMycpbvp6WTUKLTxCbUzDpQPP63W9o6eDpiueAGvp0Nv+0Qly+HTNcbHTyT8LC4YFK+qmOknCGWkFw2PyQ9r9kOVIRAxdvgUUw3G+9SpykU8DX5KuQMFc4uIrUCvjTVTpLCIjTX8NKkn4fFFjy1hpVLCvHOSe1ltOHNju7pyRedaZ/uUQk8BiNs91eoCrwxBzaHR4NRTktCkpntYbHj8TQfPQ/FM6uJyr1se18/9B6enH9K+fj/AIAg10N5adNidwuzM0/LmaKga05fm6hOx5sds+BEtW7HdHaA+YIUrDe47I/wB6fZVR0eLLiWv3+5JmyWqcspGJNMWpr4IK7DSfxUV1444ffLtMxBbWHbtGi+Qn8Q/gJ9Fn7sZdyquPeDJjrtYint8CnSpG6kyuIZBlJKDxcQcTVNOmCVvZvyHFVJZJCA2JFLneStsq+HDbWwWYsn3jRJjYjFd+Ir3p74Hzk+UWjijicAlsM66qlTMcvNSvOhuJvVJEA8kcY5jwClK5EKZLymbRMiXPJTZR5aa0Rtg3XHAQgYTlZU0QkRMryRzRWNiJLaAIYYBJqhT+Rape5oPD3Fg7IAuoRqnpjjcd6h6LOmS7tlNgYU9w1U9Y592B3a8MfxPHi99UKiYiai+6Lw+FHu/EpB4LtXMfRbN45CTn3AryNjY72t0UeFFNjuDyFNKfJdc45QNj3qeN0xCNgrUh2uBbXXFba6J1j+aaiO93oKdaVouxH7DpU/JFoxrYqSw10eKIcO5cTfSgGrjyFFoMnwxDhMyMufxP3J+3RRuAMIowxSO9E0/kB+pv5K8QJMLvdH00zHfS5f8EHUZ267V4QFwzhaG053DM7at6eSLzMkBXugkCpaPfp0bvbZEYbLL01K5xUWcLg7g7UVKmZ4SEq6fLKxMSII7aFcXDrHSm41BCDNDo5yNI6kfVXqSeHVcKB4OWI3YnnTqEmXweFCccjA0OqfVc7qOim8ipf7Rfh6pzDT8+xnb8Oex9xQgkH+6tvB06QXQ/wkZwORFnU+CJ4lhrSM9Oh8OarzB2MUOGxqP1uDoVU+mmsbmRM9Q5yKqCfE8oYhzwqGKy7QdHtPvMJ20qDsU9gs22LDIfVjm7Os5h3aeY5I3hcqJloeKAVoa6g9ANUZlsHloDi92UvIoXPI05U0HzXHw1lwU5aOpl9PKk0Q5COOy7OKA4EOaakXabUPkqTMeyuA4ns45aakgOAcANhsT4rQIk5Lf5cJj/4soa31pUoVHjws5dRvI5G2HIW+qjz5Kt7bQ1YMb47WZ3N+yaYae46E8c82X4EKvYnw1El4hhxW5XDzBHMHcLaGTbKgBr/Q0/sno+Fw4+XtIYcBoTqOd+XRIfjaJsvRpr6HpmDtw7onIeGV2X0NK8Iy1Kthtp4BSofC0AaQ2+gSPUp/2kX4XL7s+eWYIfyn0KWMAcdGH0K+i24FCH4G+iWMIhj8I9Fm7+Dfwtf5HzceHn/6bvQrgwGJ/pu9CvpP/wCJh/lHoujCoY/CPQIk8nwe/CV/kfOsHhOO7SC70opsL2fTR0gn1X0EyTaNh6J0QwESm38GrpPmjAoXs0mz/lgeaIyvs6mx+FvqVtmQLuULHjp+4a6SflmVyvs/mNy0eqJM9nziKOcPJaGAurPw+/cNYJR8bxZlz7uNXC3lsm2afq99khxoa89V4DQjl8V0Rmhbn3G6clZcxHNht1c4N9T9Poo7j8gj3BEtnm2/wNc7zoAPmm4Y77U/LBt9suvg1PDJRsKG0CwAa1o/hFh8kWhg9FBc0WU6E9fTM4i5OmIRUHRPwX1CjxX1HivS8W/wQNcBp6YPxFroEwyM33In7uINhU913kfmjUw2rKgafopmfle0hlvp4pODzWZlDqO64dRb9eKF8rYyeHolQYdG0KreP4Vlu3Q1y+O7SrSWpyDhojsew73B5OGiBZO3l+BtR3cIr3AeKDOYRPvC38zdvGnyVrxbChFFdHDf7grO8Uwx0vFzCoqdR+Fw+q0XhjGBMwr07RlA/rycPH5qPrMf968D+mya+n3K4+SArnMQgbEUH+1qXBijLSHDPjZoJ8Vc5qVDmkOFQUIOBgWa4jfYrjVifmTrTlT/ADAaDFjC2Rjf5nEn/wBQi0qXD3nD+mtPih2I4TMC8KKD0LWg+qEy+LTEN2WYAA/NSn9khqp8pjO6X7l5lo5aai31RiFMBwqPPxVPl561QU9NYkWMLm11AKVb7Z2hWXWm/gtYihe7cc1nZx+JW7rKPN468izjVS+vRD66+DSXTrRuEls+wmgIWSnEolaucV1mPZDXMt9bIB+I+xrojjmumKOayYcXOzVDk5F4ze6wJRetSXg38QjUXTjRuEpkwDoVlMTGXm5JU2T4mcCKJfr0asyNOCUXAKpDiJwbU0UCNj8aJoaBURnb4meRnf8AB82RjpTxSm0qAT57dDZJI05Ln0+VV0TfY5EIqaXG3grh7NIFYsV3JgaPFzq/8VTX3Nld/ZmbxfFn/JV9F/7T/v8AgT1PGJmi/wBlMbanJQnaKUH2ovoWcdHnOS4QumqJ6FqsZ5eScxD6dnH6RBX+puvqPkiMNDseFIYiDWG4O8tHfBJl86KWvp2WWWkw9h50JXMGbQkJ/AIocwHmFIZCbDBc40uufdtOpZZM7SZA4lwVsaCXU7zbnqB9QqVhc26UjNcNNCNnNOo+3gtQkZpkRtWmouP0FVeL+GmhhiQxbcflPMdEfT5Vziv3AzY3+eS0S80yKCYbg4DXmLA0I2NCPVMxKZqUrz6eaziHITDo8F8tEMJ7peC+I8afloR+KuXQrRITCbuJ5navouLWVqqjXh6Ot6KUzW/K2KmJO/d8aW+ahfsYiAgtzDQ7hLmXEuFy0blSIRGrHNLfG/LzWrK0+fALxrXBXZvBjBeC3/DNg3drhtU6hCuLcXECE3m53yFfsrlifehk8qHzBWTe0yZrFhM5NcfMmn0Sc8rwvcVlyNYab8+CG/iipUlvELANVTAV0qN4ZOL6lFqdxC1yHTuJA6INlKSFqxJHnTYSlprqjeEjM4VVSLyFIhYq5mhWXHd4ChpeTR5yXAZWqAxcQDTqq9H4piObSqVgMk+ajAEnI3vPPJvLxOnqgjp6b5Ht74kveFTLojA93u/hHPr4IpCjIe5wAoLAUAGwA0C9DmKLq4sc41pFcrtWjCyaVHI+S8BrfkkuXsq0YIKuHs1i0mHt5sB9Hf3VRKO8DR8s7D/izN9QT8wqOlrtzS/uLzreNmukp6qj5qkJ8r6U4YqGpUt7yjQwn2GmiGgkE4Y6JnEpUOgvB5H5FSpNlRVSZiF3T+vBROtUXTO5BnBc4TKCpuwlh/pt8qKXi8+XOPIWAQbh0jI4N0dEef8A3I+gSpmczOJBtW3lZZUJ3sZD1AXwKOW5qaIpMT1Yb2auLXBo1JOU0FEKwZhd3WCp3Ow8SrJJyLYd9Xbu+3IKHqMkzX3KscbkhYdIdnDYHABwY0EcqClPJSXxBpUKZFaN0Kn3iHcf7iuY029lSfAqIwHUW/WyCzkSG5vY5jDcXVD20Pq3cKLiOOl1m2rvuUjCsBEWpiOcDUWBAt1NETx7RjypMOy8ANlqB2fukl35juVj3tCi1mgOUNvxJK3CHLgMygUAbQAaAUosG46f/wDuePyhg9Gj7pWZacok6h7xP9UA2Q+ikwmNS4040tAC52jA2u6mpnN7UeflJoozsoKhRYxJsvBh3W9uvJvakKjP5Jm6UQuhpJoLk2AHMo+AkKw/DXx4jYcMVc4+QG7jyAWnYZhjJaEIbL7udoXO5/YKNw3gglYXe/xnjvn8o2YD036og8qmJ1yXY47Vt+RERyjOBUghcomNDDEqWXAvBeBQmiSiXDETLNwD/wCVvxNPqhqeko2SIx35XtPo4FHD1SZ6luWjcmi6fDlHhGp8k80WX1Z8+PMKnQNB1UFosFLlIwF3GgaCSeQCXfgOfIbhOENtSg+N4+GQ3uAqQ006nRo9SExExARDmOmwPJVXiTEhnbCzWzZn+DLgetFD27e2dHaS0g1JTXYyxNbhoA/md3R8bpHC+Ax5l1a5IIN37n+Fg3PXQKRwngjp0F0VpbLNIo3QxHDmdmit6a1WjQ2NhtDWgNaBQAWAHIBRdR1i5nH+5Tj6d8Ov2GJaUbBZlZZo+PUncqBOYtlP1ScUxUNBuq7Nz9QXONGgE3tQc1yuaZelpFgicTBzHA1bY0d5LPcf9oEJoLQ8xXDYVpX+bRDMaxZ0wA1lRCNeYzgGgJ6WNkCZghc+li0iwpS9b/BH2ZE9aClYu3dP/SLDwJj8WaniHkCGIMQhg0rVtDU3JWiPxqDLlrXvHaO0hihcfEfh81nWHS3YOBB7N7mllQaEg0JAptZNTEJgAdCDu0ZEFSad8OBcb1q4ju3N+9S9ArMepSmiPKlVOp4NNfjMR5I9xo2GpHUrFeLYpdOx6f6hHpb6LV5Gda+E2LtkDj0yjvfIrH5iaD4r3/me53PUkrn51rK0J6pr05XyRGsI1SHJceMSmWgpejna9zrV1z1wWSXGqwLRwlXLgrAqD9piC/8AlA+hf9kjgTgz9pPbxxSXYdNDFcPwj+AbnyVsfGzHbwAoPAAaBPnG9JsqwQt7Z5z6pJK6Qm3OTyo45yQ56biPUCcn6BLutBTOzLWwBXdKMAVpfXovLyIFiHQB1XOwHVcXl402rA3VhQydTChk/wC0Ik1i8vL6uH9KOBXljzYdkuEaPFNvA+oOq8vIa8MKPKLBM4ayKwZmi7ToANvCyz3hTh+FGmWtiAkXOtzl2J1ovLy+e6ynpI73TJcs1qVhNY0NYA1oFABYAIbi0y4CxXV5c4pXkqsVxdclAcaOd/Zk9zKHU5mtL815eV/QpPJyTdS2o4FSUEOdFhkd1haG8xVoOvikQpJpNLjTSlV5eXa7VTnu+/8AJze5zNa+xLgSdyC95F9TW3KtKlaHJ8NwGwWfu2mrQTma11yATqF5eSeslTrtWg8Ddb2VjjDDWQJCYdBHZ3pRvu94gOIG1a7UWLdkvLy4nUr6zc3KR4QQn4EsKHVcXlJQgj9gL6o9wxwvCmIrWPc8AkVyloNz1aV1eTI5pIOEa3MQhDYIbAGsYA1rRoA3T9dVVxC+q8vLr9Sl2yNwP6qFFlk0+GvLyiKiDONsq3iRPNdXlJlKc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080" name="Picture 8" descr="Why Love Letters Still Needed to approach a gir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3441171" cy="2580878"/>
          </a:xfrm>
          <a:prstGeom prst="rect">
            <a:avLst/>
          </a:prstGeom>
          <a:noFill/>
        </p:spPr>
      </p:pic>
      <p:pic>
        <p:nvPicPr>
          <p:cNvPr id="3082" name="Picture 10" descr="http://www.1st-art-gallery.com/thumbnail/228698/1/Girl-With-Love-Letter-Or-The-Valent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692696"/>
            <a:ext cx="3339083" cy="4130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3 af 4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139952" y="4734341"/>
            <a:ext cx="43924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a-DK" dirty="0" smtClean="0"/>
              <a:t>O, du sang, min pigesang jeg sender,</a:t>
            </a:r>
          </a:p>
          <a:p>
            <a:pPr marL="342900" indent="-342900"/>
            <a:r>
              <a:rPr lang="da-DK" dirty="0" smtClean="0"/>
              <a:t>Flyv af sted i solens klare spor,</a:t>
            </a:r>
          </a:p>
          <a:p>
            <a:pPr marL="342900" indent="-342900"/>
            <a:r>
              <a:rPr lang="da-DK" dirty="0" smtClean="0"/>
              <a:t>Bring en hilsen: </a:t>
            </a:r>
            <a:r>
              <a:rPr lang="da-DK" dirty="0" err="1" smtClean="0"/>
              <a:t>Katjuscha</a:t>
            </a:r>
            <a:r>
              <a:rPr lang="da-DK" dirty="0" smtClean="0"/>
              <a:t> går og venter!</a:t>
            </a:r>
          </a:p>
          <a:p>
            <a:pPr marL="342900" indent="-342900"/>
            <a:r>
              <a:rPr lang="da-DK" dirty="0" smtClean="0"/>
              <a:t>Til soldaten fjernt ved grænsen nord.</a:t>
            </a: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pic>
        <p:nvPicPr>
          <p:cNvPr id="2050" name="Picture 2" descr="http://julietwaldron.com/mymozart/graphics/Liot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42612"/>
            <a:ext cx="3707904" cy="2143169"/>
          </a:xfrm>
          <a:prstGeom prst="rect">
            <a:avLst/>
          </a:prstGeom>
          <a:noFill/>
        </p:spPr>
      </p:pic>
      <p:pic>
        <p:nvPicPr>
          <p:cNvPr id="2052" name="Picture 4" descr="http://www.doka-marton.hu/images/tajkep%2002gitardaltoparton%20NA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4032448" cy="4036391"/>
          </a:xfrm>
          <a:prstGeom prst="rect">
            <a:avLst/>
          </a:prstGeom>
          <a:noFill/>
        </p:spPr>
      </p:pic>
      <p:pic>
        <p:nvPicPr>
          <p:cNvPr id="2054" name="Picture 6" descr="http://multimedia.pol.dk/archive/00632/Pakistan_Avalanche_632457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628800"/>
            <a:ext cx="4184954" cy="280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4 af 4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3491880" y="4509120"/>
            <a:ext cx="42484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a-DK" dirty="0" smtClean="0"/>
              <a:t>Lad ham mindes ved den jævne pige,</a:t>
            </a:r>
          </a:p>
          <a:p>
            <a:pPr marL="342900" indent="-342900"/>
            <a:r>
              <a:rPr lang="da-DK" dirty="0" smtClean="0"/>
              <a:t>Høre hendes sang om kærlighed.</a:t>
            </a:r>
          </a:p>
          <a:p>
            <a:pPr marL="342900" indent="-342900"/>
            <a:r>
              <a:rPr lang="da-DK" dirty="0" smtClean="0"/>
              <a:t>Lad ham vogte vort land og trodse fjenden.</a:t>
            </a:r>
          </a:p>
          <a:p>
            <a:pPr marL="342900" indent="-342900"/>
            <a:r>
              <a:rPr lang="da-DK" dirty="0" smtClean="0"/>
              <a:t>Hør! </a:t>
            </a:r>
            <a:r>
              <a:rPr lang="da-DK" dirty="0" err="1" smtClean="0"/>
              <a:t>Katjuscha</a:t>
            </a:r>
            <a:r>
              <a:rPr lang="da-DK" dirty="0" smtClean="0"/>
              <a:t> sender dig besked.</a:t>
            </a: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pic>
        <p:nvPicPr>
          <p:cNvPr id="1026" name="Picture 2" descr="http://www.southwestart.com/wp-content/uploads/Beck_Returning_30x30_6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104456" cy="4118183"/>
          </a:xfrm>
          <a:prstGeom prst="rect">
            <a:avLst/>
          </a:prstGeom>
          <a:noFill/>
        </p:spPr>
      </p:pic>
      <p:pic>
        <p:nvPicPr>
          <p:cNvPr id="1028" name="Picture 4" descr="http://www.artrenewal.org/artwork/101/7101/38276/Samokish_Nikolai_Semenovich_Soldier_of_the_Imperial_Guard_Oil_on_Canvas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52736"/>
            <a:ext cx="3384375" cy="3303149"/>
          </a:xfrm>
          <a:prstGeom prst="rect">
            <a:avLst/>
          </a:prstGeom>
          <a:noFill/>
        </p:spPr>
      </p:pic>
      <p:pic>
        <p:nvPicPr>
          <p:cNvPr id="1030" name="Picture 6" descr="http://cauldronsandcupcakes.files.wordpress.com/2012/05/heart_wing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581128"/>
            <a:ext cx="2577981" cy="2054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142</Words>
  <Application>Microsoft Office PowerPoint</Application>
  <PresentationFormat>Skærmshow (4:3)</PresentationFormat>
  <Paragraphs>56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</vt:i4>
      </vt:variant>
    </vt:vector>
  </HeadingPairs>
  <TitlesOfParts>
    <vt:vector size="5" baseType="lpstr">
      <vt:lpstr>Kontortema</vt:lpstr>
      <vt:lpstr>Katjuscha Tekst: Musik: Russisk traditionel</vt:lpstr>
      <vt:lpstr>Dias nummer 2</vt:lpstr>
      <vt:lpstr>Dias nummer 3</vt:lpstr>
      <vt:lpstr>Dias nummer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Tekst: Musik:</dc:title>
  <dc:creator>Liv</dc:creator>
  <cp:lastModifiedBy>Liv</cp:lastModifiedBy>
  <cp:revision>10</cp:revision>
  <dcterms:created xsi:type="dcterms:W3CDTF">2013-06-21T20:25:00Z</dcterms:created>
  <dcterms:modified xsi:type="dcterms:W3CDTF">2013-09-09T11:00:45Z</dcterms:modified>
</cp:coreProperties>
</file>